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BC5C-B960-4EC7-8D8C-3EF8C87DB275}" type="datetimeFigureOut">
              <a:rPr lang="zh-TW" altLang="en-US" smtClean="0"/>
              <a:t>2024/4/18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F7F9C-91BA-4597-8620-99941937DF8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080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BC5C-B960-4EC7-8D8C-3EF8C87DB275}" type="datetimeFigureOut">
              <a:rPr lang="zh-TW" altLang="en-US" smtClean="0"/>
              <a:t>2024/4/18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F7F9C-91BA-4597-8620-99941937DF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9420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BC5C-B960-4EC7-8D8C-3EF8C87DB275}" type="datetimeFigureOut">
              <a:rPr lang="zh-TW" altLang="en-US" smtClean="0"/>
              <a:t>2024/4/18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F7F9C-91BA-4597-8620-99941937DF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814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BC5C-B960-4EC7-8D8C-3EF8C87DB275}" type="datetimeFigureOut">
              <a:rPr lang="zh-TW" altLang="en-US" smtClean="0"/>
              <a:t>2024/4/18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F7F9C-91BA-4597-8620-99941937DF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714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BC5C-B960-4EC7-8D8C-3EF8C87DB275}" type="datetimeFigureOut">
              <a:rPr lang="zh-TW" altLang="en-US" smtClean="0"/>
              <a:t>2024/4/18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F7F9C-91BA-4597-8620-99941937DF8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106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59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BC5C-B960-4EC7-8D8C-3EF8C87DB275}" type="datetimeFigureOut">
              <a:rPr lang="zh-TW" altLang="en-US" smtClean="0"/>
              <a:t>2024/4/18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F7F9C-91BA-4597-8620-99941937DF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3634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BC5C-B960-4EC7-8D8C-3EF8C87DB275}" type="datetimeFigureOut">
              <a:rPr lang="zh-TW" altLang="en-US" smtClean="0"/>
              <a:t>2024/4/18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F7F9C-91BA-4597-8620-99941937DF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7204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BC5C-B960-4EC7-8D8C-3EF8C87DB275}" type="datetimeFigureOut">
              <a:rPr lang="zh-TW" altLang="en-US" smtClean="0"/>
              <a:t>2024/4/18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F7F9C-91BA-4597-8620-99941937DF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8408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BC5C-B960-4EC7-8D8C-3EF8C87DB275}" type="datetimeFigureOut">
              <a:rPr lang="zh-TW" altLang="en-US" smtClean="0"/>
              <a:t>2024/4/18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F7F9C-91BA-4597-8620-99941937DF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8042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405079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00EBC5C-B960-4EC7-8D8C-3EF8C87DB275}" type="datetimeFigureOut">
              <a:rPr lang="zh-TW" altLang="en-US" smtClean="0"/>
              <a:t>2024/4/18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F7F9C-91BA-4597-8620-99941937DF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6436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1">
              <a:lumMod val="50000"/>
              <a:lumOff val="5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0EBC5C-B960-4EC7-8D8C-3EF8C87DB275}" type="datetimeFigureOut">
              <a:rPr lang="zh-TW" altLang="en-US" smtClean="0"/>
              <a:t>2024/4/18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F7F9C-91BA-4597-8620-99941937DF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8318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00EBC5C-B960-4EC7-8D8C-3EF8C87DB275}" type="datetimeFigureOut">
              <a:rPr lang="zh-TW" altLang="en-US" smtClean="0"/>
              <a:t>2024/4/18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4CF7F9C-91BA-4597-8620-99941937DF8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2039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5.jpg"/><Relationship Id="rId7" Type="http://schemas.microsoft.com/office/2007/relationships/hdphoto" Target="../media/hdphoto2.wd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3F7B7101-918F-47AA-942D-CB15F29427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763" y="-74645"/>
            <a:ext cx="2991537" cy="1230437"/>
          </a:xfrm>
          <a:prstGeom prst="rect">
            <a:avLst/>
          </a:prstGeom>
        </p:spPr>
      </p:pic>
      <p:pic>
        <p:nvPicPr>
          <p:cNvPr id="6" name="圖片 5" descr="北藝大標準字.png">
            <a:extLst>
              <a:ext uri="{FF2B5EF4-FFF2-40B4-BE49-F238E27FC236}">
                <a16:creationId xmlns:a16="http://schemas.microsoft.com/office/drawing/2014/main" id="{2A1927AA-9E25-48B8-8128-E2CEEB948E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717" y="6453960"/>
            <a:ext cx="1957982" cy="35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副標題 4">
            <a:extLst>
              <a:ext uri="{FF2B5EF4-FFF2-40B4-BE49-F238E27FC236}">
                <a16:creationId xmlns:a16="http://schemas.microsoft.com/office/drawing/2014/main" id="{8F956F6C-F057-4658-A694-E843EB2107A6}"/>
              </a:ext>
            </a:extLst>
          </p:cNvPr>
          <p:cNvSpPr txBox="1">
            <a:spLocks/>
          </p:cNvSpPr>
          <p:nvPr/>
        </p:nvSpPr>
        <p:spPr>
          <a:xfrm>
            <a:off x="811764" y="540573"/>
            <a:ext cx="10300995" cy="5832235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5000"/>
              </a:schemeClr>
            </a:glow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900" algn="ctr">
              <a:lnSpc>
                <a:spcPct val="150000"/>
              </a:lnSpc>
            </a:pPr>
            <a:r>
              <a:rPr lang="zh-TW" altLang="en-US" sz="3600" b="1" dirty="0">
                <a:solidFill>
                  <a:schemeClr val="tx1">
                    <a:lumMod val="8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藝大人的識毒課</a:t>
            </a:r>
            <a:br>
              <a:rPr lang="en-US" altLang="zh-TW" sz="3600" b="1" dirty="0">
                <a:solidFill>
                  <a:schemeClr val="tx1">
                    <a:lumMod val="8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協尋藝大好空氣</a:t>
            </a:r>
            <a:br>
              <a:rPr lang="en-US" altLang="zh-TW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校園菸害暨藥物濫用防制宣導</a:t>
            </a:r>
            <a:endParaRPr lang="en-US" altLang="zh-TW" sz="3600" b="1" dirty="0">
              <a:solidFill>
                <a:schemeClr val="accent2">
                  <a:lumMod val="40000"/>
                  <a:lumOff val="6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6900" algn="ctr">
              <a:lnSpc>
                <a:spcPct val="150000"/>
              </a:lnSpc>
            </a:pPr>
            <a:r>
              <a:rPr lang="zh-TW" altLang="en-US" sz="3600" b="1" dirty="0">
                <a:solidFill>
                  <a:schemeClr val="tx1">
                    <a:lumMod val="8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對象</a:t>
            </a:r>
            <a:r>
              <a:rPr lang="en-US" altLang="zh-TW" sz="3600" b="1" dirty="0">
                <a:solidFill>
                  <a:schemeClr val="tx1">
                    <a:lumMod val="8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  <a:r>
              <a:rPr lang="zh-TW" altLang="en-US" sz="3600" b="1" dirty="0">
                <a:solidFill>
                  <a:schemeClr val="tx1">
                    <a:lumMod val="8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本校全體學生</a:t>
            </a:r>
            <a:endParaRPr lang="en-US" altLang="zh-TW" sz="3600" b="1" dirty="0">
              <a:solidFill>
                <a:schemeClr val="tx1">
                  <a:lumMod val="8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6900" algn="ctr">
              <a:lnSpc>
                <a:spcPct val="150000"/>
              </a:lnSpc>
            </a:pPr>
            <a:r>
              <a:rPr lang="zh-TW" altLang="en-US" sz="3600" b="1" dirty="0">
                <a:solidFill>
                  <a:schemeClr val="tx1">
                    <a:lumMod val="8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人數</a:t>
            </a:r>
            <a:r>
              <a:rPr lang="en-US" altLang="zh-TW" sz="3600" b="1" dirty="0">
                <a:solidFill>
                  <a:schemeClr val="tx1">
                    <a:lumMod val="8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:30</a:t>
            </a:r>
            <a:r>
              <a:rPr lang="zh-TW" altLang="en-US" sz="3600" b="1" dirty="0">
                <a:solidFill>
                  <a:schemeClr val="tx1">
                    <a:lumMod val="8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</a:t>
            </a:r>
            <a:endParaRPr lang="en-US" altLang="zh-TW" sz="3600" b="1" dirty="0">
              <a:solidFill>
                <a:schemeClr val="tx1">
                  <a:lumMod val="8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6900" algn="ctr">
              <a:lnSpc>
                <a:spcPct val="150000"/>
              </a:lnSpc>
            </a:pPr>
            <a:r>
              <a:rPr lang="en-US" altLang="zh-TW" sz="3600" b="1" dirty="0">
                <a:solidFill>
                  <a:schemeClr val="tx1">
                    <a:lumMod val="8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110</a:t>
            </a:r>
            <a:r>
              <a:rPr lang="zh-TW" altLang="en-US" sz="3600" b="1" dirty="0">
                <a:solidFill>
                  <a:schemeClr val="tx1">
                    <a:lumMod val="8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</a:t>
            </a:r>
            <a:r>
              <a:rPr lang="en-US" altLang="zh-TW" sz="3600" b="1" dirty="0">
                <a:solidFill>
                  <a:schemeClr val="tx1">
                    <a:lumMod val="8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</a:t>
            </a:r>
            <a:r>
              <a:rPr lang="zh-TW" altLang="en-US" sz="3600" b="1" dirty="0">
                <a:solidFill>
                  <a:schemeClr val="tx1">
                    <a:lumMod val="8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lang="en-US" altLang="zh-TW" sz="3600" b="1" dirty="0">
                <a:solidFill>
                  <a:schemeClr val="tx1">
                    <a:lumMod val="8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r>
              <a:rPr lang="zh-TW" altLang="en-US" sz="3600" b="1" dirty="0">
                <a:solidFill>
                  <a:schemeClr val="tx1">
                    <a:lumMod val="8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日</a:t>
            </a:r>
            <a:r>
              <a:rPr lang="en-US" altLang="zh-TW" sz="3600" b="1" dirty="0">
                <a:solidFill>
                  <a:schemeClr val="tx1">
                    <a:lumMod val="8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-5</a:t>
            </a:r>
            <a:r>
              <a:rPr lang="zh-TW" altLang="en-US" sz="3600" b="1" dirty="0">
                <a:solidFill>
                  <a:schemeClr val="tx1">
                    <a:lumMod val="8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lang="en-US" altLang="zh-TW" sz="3600" b="1" dirty="0">
                <a:solidFill>
                  <a:schemeClr val="tx1">
                    <a:lumMod val="8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</a:t>
            </a:r>
            <a:r>
              <a:rPr lang="zh-TW" altLang="en-US" sz="3600" b="1" dirty="0">
                <a:solidFill>
                  <a:schemeClr val="tx1">
                    <a:lumMod val="8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日</a:t>
            </a:r>
            <a:endParaRPr lang="en-US" altLang="zh-TW" sz="3600" b="1" dirty="0">
              <a:solidFill>
                <a:schemeClr val="tx1">
                  <a:lumMod val="8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6900" algn="ctr">
              <a:lnSpc>
                <a:spcPct val="200000"/>
              </a:lnSpc>
            </a:pPr>
            <a:br>
              <a:rPr lang="en-US" altLang="zh-TW" sz="60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TW" sz="4400" b="1" dirty="0">
              <a:solidFill>
                <a:schemeClr val="accent4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F1D7299-409D-4FA4-BE10-538464EBE1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64" b="89916" l="7627" r="89831">
                        <a14:foregroundMark x1="7627" y1="46639" x2="7627" y2="46639"/>
                        <a14:foregroundMark x1="38559" y1="11345" x2="38559" y2="11345"/>
                        <a14:foregroundMark x1="21610" y1="78992" x2="16102" y2="83193"/>
                        <a14:backgroundMark x1="84746" y1="23529" x2="84746" y2="23529"/>
                        <a14:backgroundMark x1="7627" y1="64706" x2="7627" y2="64706"/>
                        <a14:backgroundMark x1="13559" y1="29832" x2="13559" y2="29832"/>
                        <a14:backgroundMark x1="71610" y1="80252" x2="71610" y2="80252"/>
                        <a14:backgroundMark x1="74153" y1="86975" x2="74153" y2="86975"/>
                        <a14:backgroundMark x1="82627" y1="81513" x2="82627" y2="81513"/>
                        <a14:backgroundMark x1="73729" y1="86975" x2="73729" y2="86975"/>
                        <a14:backgroundMark x1="71186" y1="88655" x2="80932" y2="83613"/>
                        <a14:backgroundMark x1="71186" y1="88655" x2="66525" y2="88655"/>
                        <a14:backgroundMark x1="8898" y1="86975" x2="14407" y2="90756"/>
                        <a14:backgroundMark x1="27966" y1="85714" x2="38559" y2="90336"/>
                      </a14:backgroundRemoval>
                    </a14:imgEffect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677" y="4728813"/>
            <a:ext cx="1397680" cy="140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48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1D12D6-21AD-4767-903F-AA166455C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563" y="599391"/>
            <a:ext cx="11271380" cy="793101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協尋藝大好空氣</a:t>
            </a:r>
            <a:r>
              <a:rPr lang="en-US" altLang="zh-TW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TW" altLang="en-US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校園菸害暨藥物濫用防制宣導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28D8357-8FD6-4C5B-A481-907E8C73E39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4562" y="2038946"/>
            <a:ext cx="2881630" cy="21602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E904B337-A1B0-4C6E-838A-9B553C9D8B8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3612" y="3765524"/>
            <a:ext cx="3489649" cy="21602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E89B5AA8-AC78-4393-B496-2EF53F0C51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330" y="2677991"/>
            <a:ext cx="2280773" cy="3042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86C51433-6A3C-4813-97C6-538D9BE235E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5029" y="3331029"/>
            <a:ext cx="2161109" cy="2927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圖片 11" descr="北藝大標準字.png">
            <a:extLst>
              <a:ext uri="{FF2B5EF4-FFF2-40B4-BE49-F238E27FC236}">
                <a16:creationId xmlns:a16="http://schemas.microsoft.com/office/drawing/2014/main" id="{9D09C971-6065-4755-B623-B5783B3E68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717" y="6453960"/>
            <a:ext cx="1957982" cy="35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8A101BF-98D3-4BD2-B9B0-B9580D5CCB5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2935" y="2169160"/>
            <a:ext cx="1888907" cy="25196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9759469"/>
      </p:ext>
    </p:extLst>
  </p:cSld>
  <p:clrMapOvr>
    <a:masterClrMapping/>
  </p:clrMapOvr>
</p:sld>
</file>

<file path=ppt/theme/theme1.xml><?xml version="1.0" encoding="utf-8"?>
<a:theme xmlns:a="http://schemas.openxmlformats.org/drawingml/2006/main" name="回顧">
  <a:themeElements>
    <a:clrScheme name="回顧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E3DA18C2-75F1-4980-A5F0-165F6F71DE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大馬士革風</Template>
  <TotalTime>36</TotalTime>
  <Words>56</Words>
  <Application>Microsoft Office PowerPoint</Application>
  <PresentationFormat>寬螢幕</PresentationFormat>
  <Paragraphs>6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8" baseType="lpstr">
      <vt:lpstr>Microsoft YaHei</vt:lpstr>
      <vt:lpstr>Microsoft YaHei</vt:lpstr>
      <vt:lpstr>新細明體</vt:lpstr>
      <vt:lpstr>Calibri</vt:lpstr>
      <vt:lpstr>Calibri Light</vt:lpstr>
      <vt:lpstr>回顧</vt:lpstr>
      <vt:lpstr>PowerPoint 簡報</vt:lpstr>
      <vt:lpstr>協尋藝大好空氣-校園菸害暨藥物濫用防制宣導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cusichh</cp:lastModifiedBy>
  <cp:revision>11</cp:revision>
  <dcterms:created xsi:type="dcterms:W3CDTF">2021-11-01T06:39:58Z</dcterms:created>
  <dcterms:modified xsi:type="dcterms:W3CDTF">2024-04-18T01:48:33Z</dcterms:modified>
</cp:coreProperties>
</file>